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88" r:id="rId2"/>
    <p:sldId id="531" r:id="rId3"/>
    <p:sldId id="271" r:id="rId4"/>
    <p:sldId id="287" r:id="rId5"/>
    <p:sldId id="535" r:id="rId6"/>
    <p:sldId id="532" r:id="rId7"/>
    <p:sldId id="533" r:id="rId8"/>
    <p:sldId id="536" r:id="rId9"/>
    <p:sldId id="537" r:id="rId10"/>
    <p:sldId id="538" r:id="rId11"/>
    <p:sldId id="539" r:id="rId12"/>
    <p:sldId id="540" r:id="rId13"/>
    <p:sldId id="541" r:id="rId14"/>
    <p:sldId id="534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 dirty="0"/>
              <a:t>Diapo de transition</a:t>
            </a:r>
            <a:endParaRPr dirty="0"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07/06/2024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l’industrie</a:t>
            </a:r>
            <a:endParaRPr lang="fr-FR" sz="3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872AA7-5413-1B4D-7379-9399DE733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44B2A3-37DA-4D74-61C5-331A606A5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d’automatiser </a:t>
            </a:r>
            <a:r>
              <a:rPr lang="fr-FR" dirty="0" err="1"/>
              <a:t>ChatGPT</a:t>
            </a:r>
            <a:endParaRPr lang="fr-FR" dirty="0"/>
          </a:p>
          <a:p>
            <a:r>
              <a:rPr lang="fr-FR" dirty="0"/>
              <a:t>Permet de définir le contexte par des rôles</a:t>
            </a:r>
          </a:p>
          <a:p>
            <a:r>
              <a:rPr lang="fr-FR" dirty="0"/>
              <a:t>Permet d’obtenir </a:t>
            </a:r>
            <a:r>
              <a:rPr lang="fr-FR"/>
              <a:t>un résultat JSON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053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59AA72-D6A6-5432-20FF-DD5B2A68B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Uses Cases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6C23D91-B860-15D4-E50A-8C04D1110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eMail</a:t>
            </a:r>
            <a:endParaRPr lang="fr-FR" dirty="0"/>
          </a:p>
          <a:p>
            <a:r>
              <a:rPr lang="fr-FR" dirty="0"/>
              <a:t>Résumés</a:t>
            </a:r>
          </a:p>
          <a:p>
            <a:r>
              <a:rPr lang="fr-FR" dirty="0"/>
              <a:t>Explications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DDC80B3-E310-531C-2FF0-17C52569A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837" y="3649899"/>
            <a:ext cx="9792549" cy="18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669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8C4B09-5DDE-AAF5-E874-25E7F6FD9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Coding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2055E6-01DB-06CC-CD54-3207FFC27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Coder dans n’importe quel langage</a:t>
            </a:r>
          </a:p>
          <a:p>
            <a:r>
              <a:rPr lang="fr-FR" dirty="0"/>
              <a:t>Expliquer le code</a:t>
            </a:r>
          </a:p>
          <a:p>
            <a:r>
              <a:rPr lang="fr-FR" dirty="0"/>
              <a:t>Commenter le code</a:t>
            </a:r>
          </a:p>
          <a:p>
            <a:r>
              <a:rPr lang="fr-FR" dirty="0" err="1"/>
              <a:t>Debugguer</a:t>
            </a:r>
            <a:endParaRPr lang="fr-FR" dirty="0"/>
          </a:p>
          <a:p>
            <a:r>
              <a:rPr lang="fr-FR" dirty="0"/>
              <a:t>Créer une page Web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63778A0-5A17-E02E-1D56-1D07083E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105" y="4561383"/>
            <a:ext cx="9807790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91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255B79-FAC6-97AB-4496-A3B3E49F3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7802AC-38B6-BB4F-05D8-761E3C1B5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Créer moi le code python qui permet de dialoguer avec </a:t>
            </a:r>
            <a:r>
              <a:rPr lang="fr-FR" dirty="0" err="1"/>
              <a:t>ChatGPT</a:t>
            </a:r>
            <a:r>
              <a:rPr lang="fr-FR" dirty="0"/>
              <a:t> 3.5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28575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C8E895-8113-5A88-F776-D10948544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Self BI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C77B2A-1A97-1280-08A6-605683A42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Auto-génération</a:t>
            </a:r>
            <a:r>
              <a:rPr lang="fr-FR" dirty="0"/>
              <a:t> de requête SQL</a:t>
            </a:r>
          </a:p>
          <a:p>
            <a:pPr lvl="1"/>
            <a:r>
              <a:rPr lang="fr-FR" dirty="0"/>
              <a:t>Démo </a:t>
            </a:r>
            <a:r>
              <a:rPr lang="fr-FR" dirty="0" err="1"/>
              <a:t>pg</a:t>
            </a:r>
            <a:r>
              <a:rPr lang="fr-FR" dirty="0"/>
              <a:t>-agent</a:t>
            </a:r>
          </a:p>
          <a:p>
            <a:r>
              <a:rPr lang="fr-FR" dirty="0" err="1"/>
              <a:t>Auto-génération</a:t>
            </a:r>
            <a:r>
              <a:rPr lang="fr-FR" dirty="0"/>
              <a:t> </a:t>
            </a:r>
            <a:r>
              <a:rPr lang="fr-FR" dirty="0" err="1"/>
              <a:t>PowerBI</a:t>
            </a:r>
            <a:endParaRPr lang="fr-FR" dirty="0"/>
          </a:p>
          <a:p>
            <a:pPr lvl="1"/>
            <a:r>
              <a:rPr lang="en-US" dirty="0"/>
              <a:t>When integrated with ChatGPT, Power BI allows non-technical users to directly communicate with Power BI data and extract insights. </a:t>
            </a:r>
            <a:r>
              <a:rPr lang="en-US"/>
              <a:t>ChatGPT is a tool that can help data scientists not only in analysis but also in visualization and prediction tasks using natural language processing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1602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07/06/2024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LLM</a:t>
            </a:r>
            <a:endParaRPr lang="fr-FR" sz="2800" b="1" i="0" u="none" strike="noStrike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LSTM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Long Short </a:t>
            </a:r>
            <a:r>
              <a:rPr lang="fr-FR" dirty="0" err="1"/>
              <a:t>Term</a:t>
            </a:r>
            <a:r>
              <a:rPr lang="fr-FR" dirty="0"/>
              <a:t> Memory Network</a:t>
            </a:r>
          </a:p>
          <a:p>
            <a:pPr lvl="1"/>
            <a:r>
              <a:rPr lang="fr-FR" dirty="0"/>
              <a:t>Le problèmes des RNN est la données qui reste longtemps dans le neurone (Long </a:t>
            </a:r>
            <a:r>
              <a:rPr lang="fr-FR" dirty="0" err="1"/>
              <a:t>Term</a:t>
            </a:r>
            <a:r>
              <a:rPr lang="fr-FR" dirty="0"/>
              <a:t> Memory)</a:t>
            </a:r>
          </a:p>
          <a:p>
            <a:pPr lvl="1"/>
            <a:r>
              <a:rPr lang="fr-FR" dirty="0"/>
              <a:t>C’est-à-dire un grand nombre d'itération</a:t>
            </a:r>
          </a:p>
          <a:p>
            <a:pPr lvl="1"/>
            <a:r>
              <a:rPr lang="fr-FR" dirty="0"/>
              <a:t>Très utilisé dans le langage naturel et la traduction</a:t>
            </a:r>
          </a:p>
          <a:p>
            <a:r>
              <a:rPr lang="fr-FR" dirty="0"/>
              <a:t>LSTM change le mécanisme d'activation d'un neurone afin d'éviter un nombre d'itération trop élevé</a:t>
            </a:r>
          </a:p>
          <a:p>
            <a:r>
              <a:rPr lang="fr-FR" dirty="0"/>
              <a:t>RNN ou MLP classique :</a:t>
            </a:r>
          </a:p>
          <a:p>
            <a:endParaRPr lang="fr-FR" dirty="0"/>
          </a:p>
          <a:p>
            <a:pPr lvl="1"/>
            <a:endParaRPr lang="fr-FR" dirty="0"/>
          </a:p>
        </p:txBody>
      </p:sp>
      <p:pic>
        <p:nvPicPr>
          <p:cNvPr id="2050" name="Picture 2" descr="https://colah.github.io/posts/2015-08-Understanding-LSTMs/img/LSTM3-SimpleRN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0276" y="5013177"/>
            <a:ext cx="3432642" cy="128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2348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02985B-687B-D16D-9EE1-849AAF7B5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BERT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1BDAB2-BAE5-6784-4DB4-D24CEA977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Bidirectional</a:t>
            </a:r>
            <a:r>
              <a:rPr lang="fr-FR" dirty="0"/>
              <a:t> Encoder </a:t>
            </a:r>
            <a:r>
              <a:rPr lang="fr-FR" dirty="0" err="1"/>
              <a:t>Representations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Transformers, est un modèle de langage développé par Google en 2018</a:t>
            </a:r>
          </a:p>
          <a:p>
            <a:r>
              <a:rPr lang="fr-FR" dirty="0"/>
              <a:t>Ancêtre de </a:t>
            </a:r>
            <a:r>
              <a:rPr lang="fr-FR" dirty="0" err="1"/>
              <a:t>ChatGPT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9223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56A041-ED63-64A9-2990-AC578945D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IA Générative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35DADF-DE40-96C5-9F4F-7DFF1380E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de générer de la data</a:t>
            </a:r>
          </a:p>
          <a:p>
            <a:pPr lvl="1"/>
            <a:r>
              <a:rPr lang="fr-FR" dirty="0"/>
              <a:t>Du texte : </a:t>
            </a:r>
            <a:r>
              <a:rPr lang="fr-FR" dirty="0" err="1"/>
              <a:t>ChatGPT</a:t>
            </a:r>
            <a:endParaRPr lang="fr-FR" dirty="0"/>
          </a:p>
          <a:p>
            <a:pPr lvl="1"/>
            <a:r>
              <a:rPr lang="fr-FR" dirty="0"/>
              <a:t>De l’image : </a:t>
            </a:r>
            <a:r>
              <a:rPr lang="fr-FR" dirty="0" err="1"/>
              <a:t>Dal-E</a:t>
            </a:r>
            <a:endParaRPr lang="fr-FR" dirty="0"/>
          </a:p>
          <a:p>
            <a:pPr lvl="1"/>
            <a:r>
              <a:rPr lang="fr-FR"/>
              <a:t>…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0647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8B006-CAA3-38DC-285E-A4461CD2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ChatGPT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539444-0460-EC53-499D-38A4E138A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OpenAI</a:t>
            </a:r>
            <a:endParaRPr lang="fr-FR" dirty="0"/>
          </a:p>
          <a:p>
            <a:r>
              <a:rPr lang="fr-FR" dirty="0" err="1"/>
              <a:t>ChatGPT</a:t>
            </a:r>
            <a:r>
              <a:rPr lang="fr-FR" dirty="0"/>
              <a:t> 3</a:t>
            </a:r>
          </a:p>
          <a:p>
            <a:r>
              <a:rPr lang="fr-FR" dirty="0" err="1"/>
              <a:t>ChatGPT</a:t>
            </a:r>
            <a:r>
              <a:rPr lang="fr-FR"/>
              <a:t> 4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4124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4E4757-9B75-45D4-110D-5D9A94502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CFFD447-BB8D-8AF7-9B1D-8AEF53B4D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304" y="183340"/>
            <a:ext cx="9253727" cy="6674660"/>
          </a:xfrm>
          <a:prstGeom prst="rect">
            <a:avLst/>
          </a:prstGeom>
        </p:spPr>
      </p:pic>
      <p:sp>
        <p:nvSpPr>
          <p:cNvPr id="7" name="Titre 6">
            <a:extLst>
              <a:ext uri="{FF2B5EF4-FFF2-40B4-BE49-F238E27FC236}">
                <a16:creationId xmlns:a16="http://schemas.microsoft.com/office/drawing/2014/main" id="{5302B7C8-93CB-EC1E-DCAC-AFC8C3B19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2174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00B3CB-7458-AD76-00A8-9E4A58B7D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nouveau métier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2A9C2F-8D79-AD5D-7196-AEFA015F8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Prompt Engineering</a:t>
            </a:r>
          </a:p>
          <a:p>
            <a:pPr lvl="1"/>
            <a:r>
              <a:rPr lang="fr-FR" dirty="0"/>
              <a:t>L’art de poser les bonnes questions</a:t>
            </a:r>
          </a:p>
        </p:txBody>
      </p:sp>
    </p:spTree>
    <p:extLst>
      <p:ext uri="{BB962C8B-B14F-4D97-AF65-F5344CB8AC3E}">
        <p14:creationId xmlns:p14="http://schemas.microsoft.com/office/powerpoint/2010/main" val="317630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C191EC-6D20-F0BE-C601-4F2B14F0E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433756-41DD-3C4E-3884-75AD64B2D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1C5FE83-1339-AC00-113E-CBB1A0CCD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646" y="1485716"/>
            <a:ext cx="9815411" cy="42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6095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20557</TotalTime>
  <Words>239</Words>
  <Application>Microsoft Office PowerPoint</Application>
  <PresentationFormat>Grand écran</PresentationFormat>
  <Paragraphs>53</Paragraphs>
  <Slides>14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LSTM</vt:lpstr>
      <vt:lpstr>BERT</vt:lpstr>
      <vt:lpstr>IA Générative</vt:lpstr>
      <vt:lpstr>ChatGPT</vt:lpstr>
      <vt:lpstr>Présentation PowerPoint</vt:lpstr>
      <vt:lpstr>Un nouveau métier</vt:lpstr>
      <vt:lpstr>Contexte</vt:lpstr>
      <vt:lpstr>API</vt:lpstr>
      <vt:lpstr>Uses Cases</vt:lpstr>
      <vt:lpstr>Coding</vt:lpstr>
      <vt:lpstr>Exemple</vt:lpstr>
      <vt:lpstr>Self BI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208</cp:revision>
  <dcterms:created xsi:type="dcterms:W3CDTF">2022-01-03T13:45:22Z</dcterms:created>
  <dcterms:modified xsi:type="dcterms:W3CDTF">2024-06-07T10:02:59Z</dcterms:modified>
</cp:coreProperties>
</file>

<file path=docProps/thumbnail.jpeg>
</file>